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Roboto Mono" panose="00000009000000000000" pitchFamily="49" charset="0"/>
      <p:regular r:id="rId38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a1ecb28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a1ecb28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ef4d54af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3ef4d54af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ef4d54a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3ef4d54a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ef4d54af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ef4d54af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ef4d54af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ef4d54afb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3ef4d54afb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3ef4d54afb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3b11b24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3b11b249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a1ecb28e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a1ecb28e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a1ecb28e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a1ecb28e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a1ecb28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a1ecb28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95fa51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95fa51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a1ecb28e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a1ecb28e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3b11b257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3b11b257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3b11b257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3b11b257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3b11b257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3b11b257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3b11b257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3b11b257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95fa5195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95fa5195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to youtube video: https://youtu.be/YjTynTwrcxA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3b11b257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3b11b257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3b11b25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3b11b257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95fa5195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95fa5195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95fa51959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95fa51959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ef4d54a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3ef4d54a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jTynTwrcxA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and Using Functions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63609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Example #1: defining and calling functions in SequenceLEDs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20075" y="1548825"/>
            <a:ext cx="5131500" cy="32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through your code and find sections that could be a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Write now the order of the lights is hard-coded and cannot easily be changed.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each light is a function, you can call them in any order!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600" y="943175"/>
            <a:ext cx="2354325" cy="412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6535700" y="1822200"/>
            <a:ext cx="2185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6535700" y="2368500"/>
            <a:ext cx="2185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6559863" y="2920275"/>
            <a:ext cx="2185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6559875" y="3466575"/>
            <a:ext cx="2185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6535700" y="4018350"/>
            <a:ext cx="2185800" cy="498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6535700" y="4516950"/>
            <a:ext cx="2185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a function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6796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function for flashing light 0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Functions typically are coded near the top of the program, just under imports and variables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function definition ends with a colon (:) – you are creating a block of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Don’t forget to indent! – the shortcut for this is to highlight the text and press TAB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050" y="285750"/>
            <a:ext cx="24765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6390775" y="1141650"/>
            <a:ext cx="2271300" cy="91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23"/>
          <p:cNvCxnSpPr>
            <a:endCxn id="144" idx="1"/>
          </p:cNvCxnSpPr>
          <p:nvPr/>
        </p:nvCxnSpPr>
        <p:spPr>
          <a:xfrm>
            <a:off x="4753975" y="1406550"/>
            <a:ext cx="1636800" cy="194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a function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4834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Define more functions, one for each flashing light.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 the colon (:) and indenting for each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function has to have its own unique name.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your code should now be in functions.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950" y="172850"/>
            <a:ext cx="1947200" cy="49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/>
          <p:nvPr/>
        </p:nvSpPr>
        <p:spPr>
          <a:xfrm>
            <a:off x="6869050" y="15090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6833450" y="2241300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6869050" y="297352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/>
          <p:nvPr/>
        </p:nvSpPr>
        <p:spPr>
          <a:xfrm>
            <a:off x="6869050" y="3705750"/>
            <a:ext cx="1876200" cy="57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/>
          <p:nvPr/>
        </p:nvSpPr>
        <p:spPr>
          <a:xfrm>
            <a:off x="6833450" y="4352475"/>
            <a:ext cx="1876200" cy="66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0998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you have functions for each task (flashing lights)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you run your code, nothing will happen </a:t>
            </a:r>
            <a:br>
              <a:rPr lang="en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– try it!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WHY??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850" y="110200"/>
            <a:ext cx="1947200" cy="49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99500" cy="3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of the code is in functions.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Functions have to be called in order for their instructions to run.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is typically done at the end of program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great thing about functions is you can call them multiple times and in any order.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one example of calling functions: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350" y="508100"/>
            <a:ext cx="30289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/>
          <p:nvPr/>
        </p:nvSpPr>
        <p:spPr>
          <a:xfrm>
            <a:off x="5962100" y="2327300"/>
            <a:ext cx="2307900" cy="1217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26"/>
          <p:cNvCxnSpPr>
            <a:endCxn id="172" idx="1"/>
          </p:cNvCxnSpPr>
          <p:nvPr/>
        </p:nvCxnSpPr>
        <p:spPr>
          <a:xfrm rot="10800000" flipH="1">
            <a:off x="3182900" y="2936000"/>
            <a:ext cx="2779200" cy="1255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4085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are more examples: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functions, you can repeat tasks, like flashing lights, without retyping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call the functions in any order, as often as you want!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8197"/>
          <a:stretch/>
        </p:blipFill>
        <p:spPr>
          <a:xfrm>
            <a:off x="6652375" y="284825"/>
            <a:ext cx="2228850" cy="19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025" y="445025"/>
            <a:ext cx="213360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000" y="2339975"/>
            <a:ext cx="2105025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42100" y="254975"/>
            <a:ext cx="54165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functions in NavSquare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42100" y="1211075"/>
            <a:ext cx="4763100" cy="38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NavSquare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may look like similar to this, but it could be different.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Do you see the same code being used over and over again?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Save the code with a new name, so you keep the original code (use Save-As):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NavSquare_functions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900" y="152750"/>
            <a:ext cx="2175850" cy="47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763100" cy="3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code is used for going straight.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code is used for turning.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instructions are used four times each to form a square.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900" y="152750"/>
            <a:ext cx="2175850" cy="47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/>
          <p:nvPr/>
        </p:nvSpPr>
        <p:spPr>
          <a:xfrm>
            <a:off x="6357500" y="1026325"/>
            <a:ext cx="1591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6357500" y="1641975"/>
            <a:ext cx="1591800" cy="546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9" name="Google Shape;199;p29"/>
          <p:cNvCxnSpPr>
            <a:endCxn id="197" idx="1"/>
          </p:cNvCxnSpPr>
          <p:nvPr/>
        </p:nvCxnSpPr>
        <p:spPr>
          <a:xfrm rot="10800000" flipH="1">
            <a:off x="4635200" y="1299475"/>
            <a:ext cx="1722300" cy="261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9"/>
          <p:cNvCxnSpPr>
            <a:endCxn id="198" idx="1"/>
          </p:cNvCxnSpPr>
          <p:nvPr/>
        </p:nvCxnSpPr>
        <p:spPr>
          <a:xfrm rot="10800000" flipH="1">
            <a:off x="5039000" y="1915125"/>
            <a:ext cx="1318500" cy="1923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763100" cy="3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two functions: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One for going straight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One for turning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function name should be descriptive of its task.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Remember the colon (:) and indenting!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688" y="100275"/>
            <a:ext cx="2619375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/>
          <p:nvPr/>
        </p:nvSpPr>
        <p:spPr>
          <a:xfrm>
            <a:off x="6357500" y="982475"/>
            <a:ext cx="2126100" cy="756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6357500" y="1869725"/>
            <a:ext cx="2126100" cy="807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0" name="Google Shape;210;p30"/>
          <p:cNvCxnSpPr>
            <a:endCxn id="208" idx="1"/>
          </p:cNvCxnSpPr>
          <p:nvPr/>
        </p:nvCxnSpPr>
        <p:spPr>
          <a:xfrm rot="10800000" flipH="1">
            <a:off x="4635200" y="1360775"/>
            <a:ext cx="1722300" cy="261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30"/>
          <p:cNvCxnSpPr>
            <a:endCxn id="209" idx="1"/>
          </p:cNvCxnSpPr>
          <p:nvPr/>
        </p:nvCxnSpPr>
        <p:spPr>
          <a:xfrm>
            <a:off x="4064900" y="2131025"/>
            <a:ext cx="2292600" cy="1425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763100" cy="3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replace all the code in the main program with function calls.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If you want to make the square a different size, you only have to change the function </a:t>
            </a:r>
            <a:r>
              <a:rPr lang="en" sz="2200">
                <a:latin typeface="Roboto Mono"/>
                <a:ea typeface="Roboto Mono"/>
                <a:cs typeface="Roboto Mono"/>
                <a:sym typeface="Roboto Mono"/>
              </a:rPr>
              <a:t>go_straight()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 of every time CodeBot moves along a side.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18" name="Google Shape;218;p31"/>
          <p:cNvCxnSpPr>
            <a:endCxn id="219" idx="1"/>
          </p:cNvCxnSpPr>
          <p:nvPr/>
        </p:nvCxnSpPr>
        <p:spPr>
          <a:xfrm>
            <a:off x="3841925" y="1998575"/>
            <a:ext cx="1876800" cy="1662900"/>
          </a:xfrm>
          <a:prstGeom prst="straightConnector1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475" y="199925"/>
            <a:ext cx="220657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/>
          <p:nvPr/>
        </p:nvSpPr>
        <p:spPr>
          <a:xfrm>
            <a:off x="5718725" y="2352725"/>
            <a:ext cx="2126100" cy="2617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function?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75" y="1479625"/>
            <a:ext cx="6284751" cy="30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11700" y="839825"/>
            <a:ext cx="8385300" cy="8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Function:</a:t>
            </a: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200">
                <a:solidFill>
                  <a:srgbClr val="4D5156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 named set of instructions that accomplishes a task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1700" y="254975"/>
            <a:ext cx="55470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#2: NavSquare</a:t>
            </a:r>
            <a:endParaRPr/>
          </a:p>
        </p:txBody>
      </p:sp>
      <p:sp>
        <p:nvSpPr>
          <p:cNvPr id="226" name="Google Shape;226;p32"/>
          <p:cNvSpPr txBox="1">
            <a:spLocks noGrp="1"/>
          </p:cNvSpPr>
          <p:nvPr>
            <p:ph type="body" idx="1"/>
          </p:nvPr>
        </p:nvSpPr>
        <p:spPr>
          <a:xfrm>
            <a:off x="442100" y="982475"/>
            <a:ext cx="4763100" cy="39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also call the functions in any order.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Maybe you want to make a rectangle instead of a square.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Functions simplify code and give you a lot of flexibility as a programmer.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Making changes to code is also much easier.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100" y="152400"/>
            <a:ext cx="21370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</a:t>
            </a:r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Another program you created in Mission 3 is BinaryLEDs</a:t>
            </a:r>
            <a:endParaRPr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33"/>
          <p:cNvSpPr txBox="1"/>
          <p:nvPr/>
        </p:nvSpPr>
        <p:spPr>
          <a:xfrm>
            <a:off x="549125" y="2950675"/>
            <a:ext cx="8460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For a challenge, create at least one function for this program.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Wrap-up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Abstraction and Functions</a:t>
            </a:r>
            <a:endParaRPr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611250" y="2775500"/>
            <a:ext cx="7193400" cy="1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your two programs to the teacher: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SequenceLEDs_functions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NavSquare_functions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questions:</a:t>
            </a:r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701300" y="1176225"/>
            <a:ext cx="773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your own words, what is abstraction?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Give your own example of abstraction: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 your own words, what is a function?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When should you create a function?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must you do to execute (or run) code in a function?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</a:pPr>
            <a:r>
              <a:rPr lang="en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Give two benefits of using functions:</a:t>
            </a:r>
            <a:endParaRPr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function?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4D515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named set of instructions that accomplishes a task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A function is a form of procedural abstraction.</a:t>
            </a:r>
            <a:endParaRPr sz="22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b="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Abstraction: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the process of taking away or removing characteristics from something in order to reduce it to a set of essential characteristics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ct val="100000"/>
              <a:buFont typeface="Proxima Nova"/>
              <a:buChar char="●"/>
            </a:pPr>
            <a:r>
              <a:rPr lang="en">
                <a:solidFill>
                  <a:srgbClr val="040C28"/>
                </a:solidFill>
                <a:latin typeface="Proxima Nova"/>
                <a:ea typeface="Proxima Nova"/>
                <a:cs typeface="Proxima Nova"/>
                <a:sym typeface="Proxima Nova"/>
              </a:rPr>
              <a:t>What this means is that you give a task a name. Then you don’t have to worry about the details of the task, but on the task itself and when to use it.</a:t>
            </a:r>
            <a:endParaRPr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230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abstraction?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864725" y="4671250"/>
            <a:ext cx="55227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Source: Code.org CodeBreak 11.0 with Hadi Pavarti &amp; Susan Wojcicki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" name="Online Media 1" title="Abstraction with Hadi">
            <a:hlinkClick r:id="" action="ppaction://media"/>
            <a:extLst>
              <a:ext uri="{FF2B5EF4-FFF2-40B4-BE49-F238E27FC236}">
                <a16:creationId xmlns:a16="http://schemas.microsoft.com/office/drawing/2014/main" id="{38C658CC-B0D4-6BCF-C06A-F7F8A300DA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4725" y="715751"/>
            <a:ext cx="7006362" cy="395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036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abstraction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2408700" y="727050"/>
            <a:ext cx="6486300" cy="41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/>
                <a:ea typeface="Montserrat"/>
                <a:cs typeface="Montserrat"/>
                <a:sym typeface="Montserrat"/>
              </a:rPr>
              <a:t>Wash the dishes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7415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741">
                <a:latin typeface="Proxima Nova"/>
                <a:ea typeface="Proxima Nova"/>
                <a:cs typeface="Proxima Nova"/>
                <a:sym typeface="Proxima Nova"/>
              </a:rPr>
              <a:t>You don’t have to be told every step for this task, which is the underlying details. The task has a name and you know what to do.</a:t>
            </a:r>
            <a:endParaRPr sz="274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 b="1">
                <a:latin typeface="Montserrat"/>
                <a:ea typeface="Montserrat"/>
                <a:cs typeface="Montserrat"/>
                <a:sym typeface="Montserrat"/>
              </a:rPr>
              <a:t>Turn left when driving</a:t>
            </a:r>
            <a:endParaRPr sz="31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9147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785">
                <a:latin typeface="Proxima Nova"/>
                <a:ea typeface="Proxima Nova"/>
                <a:cs typeface="Proxima Nova"/>
                <a:sym typeface="Proxima Nova"/>
              </a:rPr>
              <a:t>You don’t need to know how the car is turned when you use the steering wheel. The details are hidden but you can still drive the car.</a:t>
            </a:r>
            <a:endParaRPr sz="2785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 b="1">
                <a:latin typeface="Montserrat"/>
                <a:ea typeface="Montserrat"/>
                <a:cs typeface="Montserrat"/>
                <a:sym typeface="Montserrat"/>
              </a:rPr>
              <a:t>Select the highest number</a:t>
            </a:r>
            <a:endParaRPr sz="31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 sz="2720">
                <a:latin typeface="Proxima Nova"/>
                <a:ea typeface="Proxima Nova"/>
                <a:cs typeface="Proxima Nova"/>
                <a:sym typeface="Proxima Nova"/>
              </a:rPr>
              <a:t>There are many ways to find the highest number in a list. You don’t need to see the details of how it is done, just that when you complete the task the highest number will be found.</a:t>
            </a:r>
            <a:endParaRPr sz="3359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740" y="803250"/>
            <a:ext cx="1851034" cy="12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25" y="2117150"/>
            <a:ext cx="1852650" cy="123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337" y="3405375"/>
            <a:ext cx="1905850" cy="1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function is abstraction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563950" y="955650"/>
            <a:ext cx="5331000" cy="3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section or block of code accomplishes a specific task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Give the block of code a name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“hides” the details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Focus on when to use the block of code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 of writing all the code, a programmer calls the function by name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function can be called multiple times in a program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75" y="1063375"/>
            <a:ext cx="2998200" cy="1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322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function is abstraction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563950" y="955650"/>
            <a:ext cx="5331000" cy="3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●"/>
            </a:pP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A function may be created to </a:t>
            </a:r>
            <a:endParaRPr sz="2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○"/>
            </a:pP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simplify code</a:t>
            </a:r>
            <a:endParaRPr sz="2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○"/>
            </a:pP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eliminate duplicate code</a:t>
            </a:r>
            <a:endParaRPr sz="2800">
              <a:solidFill>
                <a:srgbClr val="42424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800"/>
              <a:buFont typeface="Proxima Nova"/>
              <a:buChar char="○"/>
            </a:pPr>
            <a:r>
              <a:rPr lang="en" sz="2800">
                <a:solidFill>
                  <a:srgbClr val="424242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section of code adaptable and flexible</a:t>
            </a:r>
            <a:endParaRPr sz="16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25" y="1165125"/>
            <a:ext cx="2998200" cy="115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function in Python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825" y="1068425"/>
            <a:ext cx="4669950" cy="2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825" y="3450300"/>
            <a:ext cx="5719900" cy="12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>
            <a:off x="1995075" y="4269675"/>
            <a:ext cx="1257900" cy="251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4" name="Google Shape;114;p20"/>
          <p:cNvCxnSpPr/>
          <p:nvPr/>
        </p:nvCxnSpPr>
        <p:spPr>
          <a:xfrm flipH="1">
            <a:off x="3103800" y="3803800"/>
            <a:ext cx="717600" cy="465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" name="Google Shape;115;p20"/>
          <p:cNvSpPr/>
          <p:nvPr/>
        </p:nvSpPr>
        <p:spPr>
          <a:xfrm>
            <a:off x="1710875" y="1713525"/>
            <a:ext cx="1730700" cy="310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20"/>
          <p:cNvCxnSpPr>
            <a:endCxn id="115" idx="0"/>
          </p:cNvCxnSpPr>
          <p:nvPr/>
        </p:nvCxnSpPr>
        <p:spPr>
          <a:xfrm flipH="1">
            <a:off x="2576225" y="1384425"/>
            <a:ext cx="676800" cy="329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235500" y="445025"/>
            <a:ext cx="63609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#1: defining and calling functions in SequenceLEDs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20075" y="1548825"/>
            <a:ext cx="51315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the sandbox.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your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SequenceLEDs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will probably be similar to this, but it may be different.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Save the code with a new name, so you keep the original code (use Save-As):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SequenceLEDs_functions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600" y="943175"/>
            <a:ext cx="2354325" cy="412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On-screen Show (16:9)</PresentationFormat>
  <Paragraphs>105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Noto Sans Symbols</vt:lpstr>
      <vt:lpstr>Montserrat</vt:lpstr>
      <vt:lpstr>Roboto Mono</vt:lpstr>
      <vt:lpstr>Arial</vt:lpstr>
      <vt:lpstr>Source Sans Pro</vt:lpstr>
      <vt:lpstr>Calibri</vt:lpstr>
      <vt:lpstr>Raleway</vt:lpstr>
      <vt:lpstr>Proxima Nova</vt:lpstr>
      <vt:lpstr>Plum</vt:lpstr>
      <vt:lpstr>Defining and Using Functions</vt:lpstr>
      <vt:lpstr>What is a function?</vt:lpstr>
      <vt:lpstr>What is a function?</vt:lpstr>
      <vt:lpstr>What is abstraction?</vt:lpstr>
      <vt:lpstr>Examples of abstraction</vt:lpstr>
      <vt:lpstr>A function is abstraction</vt:lpstr>
      <vt:lpstr>A function is abstraction</vt:lpstr>
      <vt:lpstr>A function in Python</vt:lpstr>
      <vt:lpstr>Example #1: defining and calling functions in SequenceLEDs</vt:lpstr>
      <vt:lpstr>Example #1: defining and calling functions in SequenceLEDs</vt:lpstr>
      <vt:lpstr>Define a function</vt:lpstr>
      <vt:lpstr>Define a function</vt:lpstr>
      <vt:lpstr>Call a function</vt:lpstr>
      <vt:lpstr>Call a function</vt:lpstr>
      <vt:lpstr>Call a function</vt:lpstr>
      <vt:lpstr>Example #2: functions in NavSquare</vt:lpstr>
      <vt:lpstr>Example #2: NavSquare</vt:lpstr>
      <vt:lpstr>Example #2: NavSquare</vt:lpstr>
      <vt:lpstr>Example #2: NavSquare</vt:lpstr>
      <vt:lpstr>Example #2: NavSquare</vt:lpstr>
      <vt:lpstr>Challenge</vt:lpstr>
      <vt:lpstr>Wrap-up</vt:lpstr>
      <vt:lpstr>Answer these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2025-05-18T06:36:37Z</dcterms:modified>
</cp:coreProperties>
</file>